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136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0.mp3"/><Relationship Id="rId2" Type="http://schemas.openxmlformats.org/officeDocument/2006/relationships/audio" Target="../media/media10.mp3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1.mp3"/><Relationship Id="rId2" Type="http://schemas.openxmlformats.org/officeDocument/2006/relationships/audio" Target="../media/media11.mp3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2.mp3"/><Relationship Id="rId2" Type="http://schemas.openxmlformats.org/officeDocument/2006/relationships/audio" Target="../media/media12.mp3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3.mp3"/><Relationship Id="rId2" Type="http://schemas.openxmlformats.org/officeDocument/2006/relationships/audio" Target="../media/media13.mp3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3.mp3"/><Relationship Id="rId2" Type="http://schemas.openxmlformats.org/officeDocument/2006/relationships/audio" Target="../media/media3.mp3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4.mp3"/><Relationship Id="rId2" Type="http://schemas.openxmlformats.org/officeDocument/2006/relationships/audio" Target="../media/media4.mp3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5.mp3"/><Relationship Id="rId2" Type="http://schemas.openxmlformats.org/officeDocument/2006/relationships/audio" Target="../media/media5.mp3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6.mp3"/><Relationship Id="rId2" Type="http://schemas.openxmlformats.org/officeDocument/2006/relationships/audio" Target="../media/media6.mp3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7.mp3"/><Relationship Id="rId2" Type="http://schemas.openxmlformats.org/officeDocument/2006/relationships/audio" Target="../media/media7.mp3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8.mp3"/><Relationship Id="rId2" Type="http://schemas.openxmlformats.org/officeDocument/2006/relationships/audio" Target="../media/media8.mp3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9.mp3"/><Relationship Id="rId2" Type="http://schemas.openxmlformats.org/officeDocument/2006/relationships/audio" Target="../media/media9.mp3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0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01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1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10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1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11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1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12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13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13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0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02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03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03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0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04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05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05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06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06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07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07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08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08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page_009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09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(4:3)</PresentationFormat>
  <Paragraphs>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程家乐</cp:lastModifiedBy>
  <cp:revision>2</cp:revision>
  <dcterms:created xsi:type="dcterms:W3CDTF">2013-01-27T09:14:00Z</dcterms:created>
  <dcterms:modified xsi:type="dcterms:W3CDTF">2026-01-04T13:00:37Z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F12BD7F2BFBF4E4E9E4A57351407F251_12</vt:lpwstr>
  </property>
  <property fmtid="{D5CDD505-2E9C-101B-9397-08002B2CF9AE}" pid="3" name="KSOProductBuildVer">
    <vt:lpwstr>2052-12.1.0.22215</vt:lpwstr>
  </property>
</Properties>
</file>

<file path=docProps/thumbnail.jpeg>
</file>